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6" r:id="rId2"/>
    <p:sldId id="277" r:id="rId3"/>
  </p:sldIdLst>
  <p:sldSz cx="6858000" cy="9906000" type="A4"/>
  <p:notesSz cx="6808788" cy="994092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852" userDrawn="1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9EBF5"/>
    <a:srgbClr val="CFD5E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DF18680-E054-41AD-8BC1-D1AEF772440D}" styleName="Средний стиль 2 —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F5AB1C69-6EDB-4FF4-983F-18BD219EF322}" styleName="Средний стиль 2 —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FD0F851-EC5A-4D38-B0AD-8093EC10F338}" styleName="Светлый стиль 1 — акцент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610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-3900" y="-126"/>
      </p:cViewPr>
      <p:guideLst>
        <p:guide orient="horz" pos="852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image" Target="../media/image2.svg"/><Relationship Id="rId7" Type="http://schemas.openxmlformats.org/officeDocument/2006/relationships/image" Target="../media/image6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3.png"/><Relationship Id="rId5" Type="http://schemas.openxmlformats.org/officeDocument/2006/relationships/image" Target="../media/image4.svg"/><Relationship Id="rId4" Type="http://schemas.openxmlformats.org/officeDocument/2006/relationships/image" Target="../media/image2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4.png"/><Relationship Id="rId5" Type="http://schemas.openxmlformats.org/officeDocument/2006/relationships/image" Target="../media/image6.svg"/><Relationship Id="rId4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05392354"/>
      </p:ext>
    </p:extLst>
  </p:cSld>
  <p:clrMapOvr>
    <a:masterClrMapping/>
  </p:clrMapOvr>
  <p:extLst>
    <p:ext uri="{DCECCB84-F9BA-43D5-87BE-67443E8EF086}">
      <p15:sldGuideLst xmlns:p15="http://schemas.microsoft.com/office/powerpoint/2012/main" xmlns="">
        <p15:guide id="1" orient="horz" pos="5955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phic 9">
            <a:extLst>
              <a:ext uri="{FF2B5EF4-FFF2-40B4-BE49-F238E27FC236}">
                <a16:creationId xmlns:a16="http://schemas.microsoft.com/office/drawing/2014/main" xmlns="" id="{0847E30C-5915-E73A-04E5-93BC5FB5438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549275" y="453950"/>
            <a:ext cx="1728192" cy="550516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6C66B2D6-F05F-C350-F1CF-27F215499CBF}"/>
              </a:ext>
            </a:extLst>
          </p:cNvPr>
          <p:cNvSpPr txBox="1"/>
          <p:nvPr userDrawn="1"/>
        </p:nvSpPr>
        <p:spPr>
          <a:xfrm>
            <a:off x="4471746" y="569893"/>
            <a:ext cx="1836979" cy="318630"/>
          </a:xfrm>
          <a:prstGeom prst="roundRect">
            <a:avLst>
              <a:gd name="adj" fmla="val 50000"/>
            </a:avLst>
          </a:prstGeom>
          <a:solidFill>
            <a:srgbClr val="00B0F0"/>
          </a:solidFill>
        </p:spPr>
        <p:txBody>
          <a:bodyPr wrap="square" lIns="72000" tIns="36000" rIns="72000" bIns="36000" rtlCol="0" anchor="ctr" anchorCtr="0">
            <a:spAutoFit/>
          </a:bodyPr>
          <a:lstStyle/>
          <a:p>
            <a:pPr algn="ctr" defTabSz="1760969">
              <a:defRPr/>
            </a:pPr>
            <a:r>
              <a:rPr lang="en-US" sz="1000" dirty="0">
                <a:solidFill>
                  <a:schemeClr val="bg1"/>
                </a:solidFill>
                <a:latin typeface="Golos Text" panose="020B0503020202020204" pitchFamily="34" charset="0"/>
                <a:ea typeface="Golos Text" panose="020B0503020202020204" pitchFamily="34" charset="0"/>
              </a:rPr>
              <a:t>WWW.NALOG.GOV.RU</a:t>
            </a:r>
            <a:endParaRPr lang="ru-RU" sz="1000" dirty="0">
              <a:solidFill>
                <a:schemeClr val="bg1"/>
              </a:solidFill>
              <a:latin typeface="Golos Text" panose="020B0503020202020204" pitchFamily="34" charset="0"/>
              <a:ea typeface="Golos Text" panose="020B0503020202020204" pitchFamily="34" charset="0"/>
            </a:endParaRPr>
          </a:p>
        </p:txBody>
      </p:sp>
      <p:pic>
        <p:nvPicPr>
          <p:cNvPr id="4" name="Graphic 3">
            <a:extLst>
              <a:ext uri="{FF2B5EF4-FFF2-40B4-BE49-F238E27FC236}">
                <a16:creationId xmlns:a16="http://schemas.microsoft.com/office/drawing/2014/main" xmlns="" id="{1F5507E9-70DE-FBB3-E16E-D821EF85CFC9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>
            <a:off x="4533280" y="8365427"/>
            <a:ext cx="1775445" cy="1179576"/>
          </a:xfrm>
          <a:prstGeom prst="rect">
            <a:avLst/>
          </a:prstGeom>
        </p:spPr>
      </p:pic>
      <p:pic>
        <p:nvPicPr>
          <p:cNvPr id="5" name="Graphic 4">
            <a:extLst>
              <a:ext uri="{FF2B5EF4-FFF2-40B4-BE49-F238E27FC236}">
                <a16:creationId xmlns:a16="http://schemas.microsoft.com/office/drawing/2014/main" xmlns="" id="{51D49A65-6B60-F966-BCC9-06D8020B4DD8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96DAC541-7B7A-43D3-8B79-37D633B846F1}">
                <asvg:svgBlip xmlns:asvg="http://schemas.microsoft.com/office/drawing/2016/SVG/main" xmlns="" r:embed="rId7"/>
              </a:ext>
            </a:extLst>
          </a:blip>
          <a:stretch>
            <a:fillRect/>
          </a:stretch>
        </p:blipFill>
        <p:spPr>
          <a:xfrm>
            <a:off x="549275" y="8579066"/>
            <a:ext cx="522088" cy="874497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28A6A13A-20CB-282E-9C53-FFEECAC33963}"/>
              </a:ext>
            </a:extLst>
          </p:cNvPr>
          <p:cNvSpPr txBox="1"/>
          <p:nvPr userDrawn="1"/>
        </p:nvSpPr>
        <p:spPr>
          <a:xfrm>
            <a:off x="1304764" y="8746703"/>
            <a:ext cx="2928633" cy="276999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>
              <a:spcAft>
                <a:spcPts val="0"/>
              </a:spcAft>
            </a:pPr>
            <a:r>
              <a:rPr lang="ru-RU" sz="1800" b="1" dirty="0">
                <a:solidFill>
                  <a:schemeClr val="tx1">
                    <a:lumMod val="75000"/>
                  </a:schemeClr>
                </a:solidFill>
                <a:latin typeface="Golos Text" panose="020B0503020202020204" pitchFamily="34" charset="0"/>
                <a:ea typeface="Golos Text" panose="020B0503020202020204" pitchFamily="34" charset="0"/>
              </a:rPr>
              <a:t>8 (800) 222-22-22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41253FDF-B209-E7FA-41BA-4BF650EC18A2}"/>
              </a:ext>
            </a:extLst>
          </p:cNvPr>
          <p:cNvSpPr txBox="1"/>
          <p:nvPr userDrawn="1"/>
        </p:nvSpPr>
        <p:spPr>
          <a:xfrm>
            <a:off x="1304206" y="9041197"/>
            <a:ext cx="2928633" cy="276999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>
              <a:spcAft>
                <a:spcPts val="0"/>
              </a:spcAft>
            </a:pPr>
            <a:r>
              <a:rPr lang="ru-RU" sz="900" dirty="0">
                <a:solidFill>
                  <a:schemeClr val="tx1">
                    <a:lumMod val="75000"/>
                  </a:schemeClr>
                </a:solidFill>
                <a:latin typeface="Golos Text" panose="020B0503020202020204" pitchFamily="34" charset="0"/>
                <a:ea typeface="Golos Text" panose="020B0503020202020204" pitchFamily="34" charset="0"/>
              </a:rPr>
              <a:t>Бесплатный многоканальный телефон </a:t>
            </a:r>
            <a:br>
              <a:rPr lang="ru-RU" sz="900" dirty="0">
                <a:solidFill>
                  <a:schemeClr val="tx1">
                    <a:lumMod val="75000"/>
                  </a:schemeClr>
                </a:solidFill>
                <a:latin typeface="Golos Text" panose="020B0503020202020204" pitchFamily="34" charset="0"/>
                <a:ea typeface="Golos Text" panose="020B0503020202020204" pitchFamily="34" charset="0"/>
              </a:rPr>
            </a:br>
            <a:r>
              <a:rPr lang="ru-RU" sz="900" dirty="0">
                <a:solidFill>
                  <a:schemeClr val="tx1">
                    <a:lumMod val="75000"/>
                  </a:schemeClr>
                </a:solidFill>
                <a:latin typeface="Golos Text" panose="020B0503020202020204" pitchFamily="34" charset="0"/>
                <a:ea typeface="Golos Text" panose="020B0503020202020204" pitchFamily="34" charset="0"/>
              </a:rPr>
              <a:t>контакт-центра ФНС России</a:t>
            </a:r>
          </a:p>
        </p:txBody>
      </p:sp>
      <p:pic>
        <p:nvPicPr>
          <p:cNvPr id="8" name="Рисунок 2">
            <a:extLst>
              <a:ext uri="{FF2B5EF4-FFF2-40B4-BE49-F238E27FC236}">
                <a16:creationId xmlns:a16="http://schemas.microsoft.com/office/drawing/2014/main" xmlns="" id="{71A3B43D-917A-DBDD-784F-4EEFF6B6B207}"/>
              </a:ext>
            </a:extLst>
          </p:cNvPr>
          <p:cNvPicPr>
            <a:picLocks noChangeAspect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17545" y="8472165"/>
            <a:ext cx="991413" cy="991413"/>
          </a:xfrm>
          <a:prstGeom prst="roundRect">
            <a:avLst>
              <a:gd name="adj" fmla="val 5138"/>
            </a:avLst>
          </a:prstGeom>
        </p:spPr>
      </p:pic>
    </p:spTree>
    <p:extLst>
      <p:ext uri="{BB962C8B-B14F-4D97-AF65-F5344CB8AC3E}">
        <p14:creationId xmlns:p14="http://schemas.microsoft.com/office/powerpoint/2010/main" val="3669073918"/>
      </p:ext>
    </p:extLst>
  </p:cSld>
  <p:clrMapOvr>
    <a:masterClrMapping/>
  </p:clrMapOvr>
  <p:extLst>
    <p:ext uri="{DCECCB84-F9BA-43D5-87BE-67443E8EF086}">
      <p15:sldGuideLst xmlns:p15="http://schemas.microsoft.com/office/powerpoint/2012/main" xmlns="">
        <p15:guide id="1" orient="horz" pos="5955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phic 9">
            <a:extLst>
              <a:ext uri="{FF2B5EF4-FFF2-40B4-BE49-F238E27FC236}">
                <a16:creationId xmlns:a16="http://schemas.microsoft.com/office/drawing/2014/main" xmlns="" id="{56479F63-7EF8-D26A-8B8E-70339969ECD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549275" y="453950"/>
            <a:ext cx="1728192" cy="550516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9420E2C3-BD6F-05E8-6DEA-B420422800C5}"/>
              </a:ext>
            </a:extLst>
          </p:cNvPr>
          <p:cNvSpPr txBox="1"/>
          <p:nvPr userDrawn="1"/>
        </p:nvSpPr>
        <p:spPr>
          <a:xfrm>
            <a:off x="4471746" y="569893"/>
            <a:ext cx="1836979" cy="318630"/>
          </a:xfrm>
          <a:prstGeom prst="roundRect">
            <a:avLst>
              <a:gd name="adj" fmla="val 50000"/>
            </a:avLst>
          </a:prstGeom>
          <a:solidFill>
            <a:srgbClr val="00B0F0"/>
          </a:solidFill>
        </p:spPr>
        <p:txBody>
          <a:bodyPr wrap="square" lIns="72000" tIns="36000" rIns="72000" bIns="36000" rtlCol="0" anchor="ctr" anchorCtr="0">
            <a:spAutoFit/>
          </a:bodyPr>
          <a:lstStyle/>
          <a:p>
            <a:pPr algn="ctr" defTabSz="1760969">
              <a:defRPr/>
            </a:pPr>
            <a:r>
              <a:rPr lang="en-US" sz="1000" dirty="0">
                <a:solidFill>
                  <a:schemeClr val="bg1"/>
                </a:solidFill>
                <a:latin typeface="Golos Text" panose="020B0503020202020204" pitchFamily="34" charset="0"/>
                <a:ea typeface="Golos Text" panose="020B0503020202020204" pitchFamily="34" charset="0"/>
              </a:rPr>
              <a:t>WWW.NALOG.GOV.RU</a:t>
            </a:r>
            <a:endParaRPr lang="ru-RU" sz="1000" dirty="0">
              <a:solidFill>
                <a:schemeClr val="bg1"/>
              </a:solidFill>
              <a:latin typeface="Golos Text" panose="020B0503020202020204" pitchFamily="34" charset="0"/>
              <a:ea typeface="Golos Text" panose="020B05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9493047"/>
      </p:ext>
    </p:extLst>
  </p:cSld>
  <p:clrMapOvr>
    <a:masterClrMapping/>
  </p:clrMapOvr>
  <p:extLst>
    <p:ext uri="{DCECCB84-F9BA-43D5-87BE-67443E8EF086}">
      <p15:sldGuideLst xmlns:p15="http://schemas.microsoft.com/office/powerpoint/2012/main" xmlns="">
        <p15:guide id="1" orient="horz" pos="5955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phic 1">
            <a:extLst>
              <a:ext uri="{FF2B5EF4-FFF2-40B4-BE49-F238E27FC236}">
                <a16:creationId xmlns:a16="http://schemas.microsoft.com/office/drawing/2014/main" xmlns="" id="{252A948D-850F-FF36-ADC7-B843B9ECAD3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4533280" y="8365427"/>
            <a:ext cx="1775445" cy="1179576"/>
          </a:xfrm>
          <a:prstGeom prst="rect">
            <a:avLst/>
          </a:prstGeom>
        </p:spPr>
      </p:pic>
      <p:pic>
        <p:nvPicPr>
          <p:cNvPr id="3" name="Graphic 2">
            <a:extLst>
              <a:ext uri="{FF2B5EF4-FFF2-40B4-BE49-F238E27FC236}">
                <a16:creationId xmlns:a16="http://schemas.microsoft.com/office/drawing/2014/main" xmlns="" id="{AE823053-F7C4-A1CA-2D60-E8F46CD61407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>
            <a:off x="549275" y="8579066"/>
            <a:ext cx="522088" cy="874497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D8A91CD3-5847-7A58-D572-58F7A0EF6213}"/>
              </a:ext>
            </a:extLst>
          </p:cNvPr>
          <p:cNvSpPr txBox="1"/>
          <p:nvPr userDrawn="1"/>
        </p:nvSpPr>
        <p:spPr>
          <a:xfrm>
            <a:off x="1304764" y="8746703"/>
            <a:ext cx="2928633" cy="276999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>
              <a:spcAft>
                <a:spcPts val="0"/>
              </a:spcAft>
            </a:pPr>
            <a:r>
              <a:rPr lang="ru-RU" sz="1800" b="1" dirty="0">
                <a:solidFill>
                  <a:schemeClr val="tx1">
                    <a:lumMod val="75000"/>
                  </a:schemeClr>
                </a:solidFill>
                <a:latin typeface="Golos Text" panose="020B0503020202020204" pitchFamily="34" charset="0"/>
                <a:ea typeface="Golos Text" panose="020B0503020202020204" pitchFamily="34" charset="0"/>
              </a:rPr>
              <a:t>8 (800) 222-22-22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63588796-5D2F-B362-5AB0-D4C118F68774}"/>
              </a:ext>
            </a:extLst>
          </p:cNvPr>
          <p:cNvSpPr txBox="1"/>
          <p:nvPr userDrawn="1"/>
        </p:nvSpPr>
        <p:spPr>
          <a:xfrm>
            <a:off x="1304206" y="9041197"/>
            <a:ext cx="2928633" cy="276999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>
              <a:spcAft>
                <a:spcPts val="0"/>
              </a:spcAft>
            </a:pPr>
            <a:r>
              <a:rPr lang="ru-RU" sz="900" dirty="0">
                <a:solidFill>
                  <a:schemeClr val="tx1">
                    <a:lumMod val="75000"/>
                  </a:schemeClr>
                </a:solidFill>
                <a:latin typeface="Golos Text" panose="020B0503020202020204" pitchFamily="34" charset="0"/>
                <a:ea typeface="Golos Text" panose="020B0503020202020204" pitchFamily="34" charset="0"/>
              </a:rPr>
              <a:t>Бесплатный многоканальный телефон </a:t>
            </a:r>
            <a:br>
              <a:rPr lang="ru-RU" sz="900" dirty="0">
                <a:solidFill>
                  <a:schemeClr val="tx1">
                    <a:lumMod val="75000"/>
                  </a:schemeClr>
                </a:solidFill>
                <a:latin typeface="Golos Text" panose="020B0503020202020204" pitchFamily="34" charset="0"/>
                <a:ea typeface="Golos Text" panose="020B0503020202020204" pitchFamily="34" charset="0"/>
              </a:rPr>
            </a:br>
            <a:r>
              <a:rPr lang="ru-RU" sz="900" dirty="0">
                <a:solidFill>
                  <a:schemeClr val="tx1">
                    <a:lumMod val="75000"/>
                  </a:schemeClr>
                </a:solidFill>
                <a:latin typeface="Golos Text" panose="020B0503020202020204" pitchFamily="34" charset="0"/>
                <a:ea typeface="Golos Text" panose="020B0503020202020204" pitchFamily="34" charset="0"/>
              </a:rPr>
              <a:t>контакт-центра ФНС России</a:t>
            </a:r>
          </a:p>
        </p:txBody>
      </p:sp>
      <p:pic>
        <p:nvPicPr>
          <p:cNvPr id="6" name="Рисунок 2">
            <a:extLst>
              <a:ext uri="{FF2B5EF4-FFF2-40B4-BE49-F238E27FC236}">
                <a16:creationId xmlns:a16="http://schemas.microsoft.com/office/drawing/2014/main" xmlns="" id="{EC39083F-FBA6-1E7A-0A13-2EF9C6CB3525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17545" y="8472165"/>
            <a:ext cx="991413" cy="991413"/>
          </a:xfrm>
          <a:prstGeom prst="roundRect">
            <a:avLst>
              <a:gd name="adj" fmla="val 5138"/>
            </a:avLst>
          </a:prstGeom>
        </p:spPr>
      </p:pic>
    </p:spTree>
    <p:extLst>
      <p:ext uri="{BB962C8B-B14F-4D97-AF65-F5344CB8AC3E}">
        <p14:creationId xmlns:p14="http://schemas.microsoft.com/office/powerpoint/2010/main" val="2051744395"/>
      </p:ext>
    </p:extLst>
  </p:cSld>
  <p:clrMapOvr>
    <a:masterClrMapping/>
  </p:clrMapOvr>
  <p:extLst>
    <p:ext uri="{DCECCB84-F9BA-43D5-87BE-67443E8EF086}">
      <p15:sldGuideLst xmlns:p15="http://schemas.microsoft.com/office/powerpoint/2012/main" xmlns="">
        <p15:guide id="1" orient="horz" pos="5955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283178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4" r:id="rId2"/>
    <p:sldLayoutId id="2147483662" r:id="rId3"/>
    <p:sldLayoutId id="2147483663" r:id="rId4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 xmlns="">
        <p15:guide id="1" orient="horz" pos="285" userDrawn="1">
          <p15:clr>
            <a:srgbClr val="F26B43"/>
          </p15:clr>
        </p15:guide>
        <p15:guide id="2" pos="346" userDrawn="1">
          <p15:clr>
            <a:srgbClr val="F26B43"/>
          </p15:clr>
        </p15:guide>
        <p15:guide id="3" pos="3974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6964"/>
            <a:ext cx="6858000" cy="9707006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547447" y="8132838"/>
            <a:ext cx="4257576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b="1" dirty="0" smtClean="0"/>
              <a:t>Контактный телефон: +7 (84463) 2-84-61 (доб. 37-20)</a:t>
            </a:r>
          </a:p>
          <a:p>
            <a:r>
              <a:rPr lang="ru-RU" sz="1400" b="1" dirty="0"/>
              <a:t>Контактный телефон: +7 (84463) </a:t>
            </a:r>
            <a:r>
              <a:rPr lang="ru-RU" sz="1400" b="1" dirty="0" smtClean="0"/>
              <a:t>2-84-61 </a:t>
            </a:r>
            <a:r>
              <a:rPr lang="ru-RU" sz="1400" b="1" dirty="0"/>
              <a:t>(доб. </a:t>
            </a:r>
            <a:r>
              <a:rPr lang="ru-RU" sz="1400" b="1" dirty="0" smtClean="0"/>
              <a:t>37-18)</a:t>
            </a:r>
            <a:endParaRPr lang="ru-RU" sz="1400" b="1" dirty="0"/>
          </a:p>
          <a:p>
            <a:r>
              <a:rPr lang="ru-RU" sz="1400" b="1" dirty="0"/>
              <a:t>Контактный телефон: +7 (84463</a:t>
            </a:r>
            <a:r>
              <a:rPr lang="ru-RU" sz="1400" b="1"/>
              <a:t>) </a:t>
            </a:r>
            <a:r>
              <a:rPr lang="ru-RU" sz="1400" b="1" smtClean="0"/>
              <a:t>2-84-61 </a:t>
            </a:r>
            <a:r>
              <a:rPr lang="ru-RU" sz="1400" b="1" dirty="0"/>
              <a:t>(доб. </a:t>
            </a:r>
            <a:r>
              <a:rPr lang="ru-RU" sz="1400" b="1" dirty="0" smtClean="0"/>
              <a:t>37-14)</a:t>
            </a:r>
            <a:endParaRPr lang="ru-RU" sz="14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762001" y="199293"/>
            <a:ext cx="479310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b="1" dirty="0" smtClean="0"/>
              <a:t>Межрайонная ИФНС России №6 по Волгоградской области</a:t>
            </a:r>
            <a:endParaRPr lang="ru-RU" sz="1400" b="1" dirty="0"/>
          </a:p>
        </p:txBody>
      </p:sp>
    </p:spTree>
    <p:extLst>
      <p:ext uri="{BB962C8B-B14F-4D97-AF65-F5344CB8AC3E}">
        <p14:creationId xmlns:p14="http://schemas.microsoft.com/office/powerpoint/2010/main" val="15230400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6964"/>
            <a:ext cx="6858000" cy="9707006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547447" y="8132838"/>
            <a:ext cx="4257576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b="1" dirty="0" smtClean="0"/>
              <a:t>Контактный телефон: +7 (84463) 2-84-61 (доб. 37-20)</a:t>
            </a:r>
          </a:p>
          <a:p>
            <a:r>
              <a:rPr lang="ru-RU" sz="1400" b="1" dirty="0"/>
              <a:t>Контактный телефон: +7 (84463) </a:t>
            </a:r>
            <a:r>
              <a:rPr lang="ru-RU" sz="1400" b="1" dirty="0" smtClean="0"/>
              <a:t>2-84-61 </a:t>
            </a:r>
            <a:r>
              <a:rPr lang="ru-RU" sz="1400" b="1" dirty="0"/>
              <a:t>(доб. </a:t>
            </a:r>
            <a:r>
              <a:rPr lang="ru-RU" sz="1400" b="1" dirty="0" smtClean="0"/>
              <a:t>37-18)</a:t>
            </a:r>
            <a:endParaRPr lang="ru-RU" sz="1400" b="1" dirty="0"/>
          </a:p>
          <a:p>
            <a:r>
              <a:rPr lang="ru-RU" sz="1400" b="1" dirty="0"/>
              <a:t>Контактный телефон: +7 (84463</a:t>
            </a:r>
            <a:r>
              <a:rPr lang="ru-RU" sz="1400" b="1"/>
              <a:t>) </a:t>
            </a:r>
            <a:r>
              <a:rPr lang="ru-RU" sz="1400" b="1" smtClean="0"/>
              <a:t>2-84-61 </a:t>
            </a:r>
            <a:r>
              <a:rPr lang="ru-RU" sz="1400" b="1" dirty="0"/>
              <a:t>(доб. </a:t>
            </a:r>
            <a:r>
              <a:rPr lang="ru-RU" sz="1400" b="1" dirty="0" smtClean="0"/>
              <a:t>37-14)</a:t>
            </a:r>
            <a:endParaRPr lang="ru-RU" sz="14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762001" y="199293"/>
            <a:ext cx="479310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b="1" dirty="0" smtClean="0"/>
              <a:t>Межрайонная ИФНС России №6 по Волгоградской области</a:t>
            </a:r>
            <a:endParaRPr lang="ru-RU" sz="1400" b="1" dirty="0"/>
          </a:p>
        </p:txBody>
      </p:sp>
    </p:spTree>
    <p:extLst>
      <p:ext uri="{BB962C8B-B14F-4D97-AF65-F5344CB8AC3E}">
        <p14:creationId xmlns:p14="http://schemas.microsoft.com/office/powerpoint/2010/main" val="8603429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1108</TotalTime>
  <Words>100</Words>
  <Application>Microsoft Office PowerPoint</Application>
  <PresentationFormat>Лист A4 (210x297 мм)</PresentationFormat>
  <Paragraphs>8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Office Theme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Hamlet Markarian</dc:creator>
  <cp:lastModifiedBy>Дундукова Ирина Александровна</cp:lastModifiedBy>
  <cp:revision>101</cp:revision>
  <cp:lastPrinted>2024-06-07T06:57:12Z</cp:lastPrinted>
  <dcterms:created xsi:type="dcterms:W3CDTF">2023-03-21T12:09:25Z</dcterms:created>
  <dcterms:modified xsi:type="dcterms:W3CDTF">2024-06-07T07:25:01Z</dcterms:modified>
</cp:coreProperties>
</file>